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5" d="100"/>
          <a:sy n="55" d="100"/>
        </p:scale>
        <p:origin x="1742" y="7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4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0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9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8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1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35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88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4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2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 7-SYSTEM ADMINISTRATION BASICS-LINUX-2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by: </a:t>
            </a:r>
            <a:r>
              <a:rPr lang="en-US" b="1" dirty="0" err="1"/>
              <a:t>Sandesh</a:t>
            </a:r>
            <a:r>
              <a:rPr lang="en-US" b="1" dirty="0"/>
              <a:t> Chaudhary</a:t>
            </a:r>
          </a:p>
          <a:p>
            <a:r>
              <a:rPr lang="en-US" dirty="0"/>
              <a:t>Roll No.: </a:t>
            </a:r>
            <a:r>
              <a:rPr lang="en-US" b="1" dirty="0"/>
              <a:t>21111009</a:t>
            </a:r>
          </a:p>
        </p:txBody>
      </p:sp>
    </p:spTree>
    <p:extLst>
      <p:ext uri="{BB962C8B-B14F-4D97-AF65-F5344CB8AC3E}">
        <p14:creationId xmlns:p14="http://schemas.microsoft.com/office/powerpoint/2010/main" val="41710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6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Table of Contents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1. Create</a:t>
            </a:r>
            <a:r>
              <a:rPr lang="en-US" dirty="0"/>
              <a:t> the following groups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 writers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tv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 movie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2. Create</a:t>
            </a:r>
            <a:r>
              <a:rPr lang="en-US" dirty="0"/>
              <a:t> user accounts (User1, User2, ….,User10)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- All users will have the default group of writers.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- Some will also be in the </a:t>
            </a:r>
            <a:r>
              <a:rPr lang="en-US" dirty="0" err="1"/>
              <a:t>tv</a:t>
            </a:r>
            <a:r>
              <a:rPr lang="en-US" dirty="0"/>
              <a:t> group.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- Others will be in the movie group.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- create a text file and edit using Vi editor/Nano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27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21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3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39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66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729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9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0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19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Lab 7-SYSTEM ADMINISTRATION BASICS-LINUX-2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Linux Server OS</dc:title>
  <dc:creator>Acer</dc:creator>
  <cp:lastModifiedBy>Acer</cp:lastModifiedBy>
  <cp:revision>15</cp:revision>
  <dcterms:created xsi:type="dcterms:W3CDTF">2021-05-22T10:13:11Z</dcterms:created>
  <dcterms:modified xsi:type="dcterms:W3CDTF">2021-06-18T13:46:57Z</dcterms:modified>
</cp:coreProperties>
</file>

<file path=docProps/thumbnail.jpeg>
</file>